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52" d="100"/>
          <a:sy n="52" d="100"/>
        </p:scale>
        <p:origin x="168" y="1038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Антонова Лариса Анатольевна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72047" y="4204488"/>
            <a:ext cx="5576353" cy="129264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ПЕДАГОГИЧЕСКОЕ  </a:t>
            </a: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КРЕДО: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600" b="1" i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Смысл своей работы вижу в неустанном ученичестве</a:t>
            </a: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endParaRPr lang="ru-RU" sz="26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832723" y="3365846"/>
            <a:ext cx="2919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Стаж работы</a:t>
            </a:r>
            <a:r>
              <a:rPr 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0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33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года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46" y="4921851"/>
            <a:ext cx="1032695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Значимые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достижения:</a:t>
            </a:r>
          </a:p>
          <a:p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   Победитель муниципального этапа Всероссийского конкурса «Учитель года – 2008»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Победитель конкурса лучших учителей России ПНПО – 2008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Победитель конкурса «Наш лучший учитель» 2011-2014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Победитель конкурса «Учитель-эксперт»  2016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Старший эксперт региональной предметной комиссии  ГИА по истории и обществознанию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Наставник победителей и призёров всероссийских и республиканских олимпиад и конкурсов</a:t>
            </a:r>
            <a:endParaRPr lang="ru-RU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1103292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78388" y="2446681"/>
            <a:ext cx="5400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истории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высшей квалификационной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категории МБОУ «Гимназия №1»</a:t>
            </a:r>
            <a:endParaRPr lang="ru-RU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56" y="1051989"/>
            <a:ext cx="2764498" cy="3435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3756</TotalTime>
  <Words>95</Words>
  <Application>Microsoft Office PowerPoint</Application>
  <PresentationFormat>Произвольный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Home</cp:lastModifiedBy>
  <cp:revision>824</cp:revision>
  <dcterms:created xsi:type="dcterms:W3CDTF">2012-10-29T05:24:40Z</dcterms:created>
  <dcterms:modified xsi:type="dcterms:W3CDTF">2023-04-07T13:45:16Z</dcterms:modified>
</cp:coreProperties>
</file>